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144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4" autoAdjust="0"/>
    <p:restoredTop sz="94689" autoAdjust="0"/>
  </p:normalViewPr>
  <p:slideViewPr>
    <p:cSldViewPr>
      <p:cViewPr>
        <p:scale>
          <a:sx n="100" d="100"/>
          <a:sy n="100" d="100"/>
        </p:scale>
        <p:origin x="-72" y="355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s-ES" smtClean="0"/>
              <a:t>MAYOREO PÉRULA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90BC01-360D-49B1-8568-C7F61C95564D}" type="datetimeFigureOut">
              <a:rPr lang="es-ES" smtClean="0"/>
              <a:t>22/01/2020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D7F0D6-5EF1-40E0-8164-6E649F34EF9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1821823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s-ES" smtClean="0"/>
              <a:t>MAYOREO PÉRULA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53D054-C6D4-4C08-B1FB-BEBE034796B8}" type="datetimeFigureOut">
              <a:rPr lang="es-ES" smtClean="0"/>
              <a:t>22/01/2020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26657B-5C90-4186-A5B0-C6B8D335D76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95201816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s-ES" smtClean="0"/>
              <a:t>MAYOREO PÉRULA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0122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BCA81-681C-4C6D-B449-222DA55482B5}" type="datetime1">
              <a:rPr lang="es-ES" smtClean="0"/>
              <a:t>22/01/2020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7B698-9C6F-477E-B17F-707467FBEE2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500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B1253-1A7D-45BE-AED9-4A9AD16207FE}" type="datetime1">
              <a:rPr lang="es-ES" smtClean="0"/>
              <a:t>22/01/2020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7B698-9C6F-477E-B17F-707467FBEE2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91748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8B339-7234-47C3-9C4E-9B8AACB249DE}" type="datetime1">
              <a:rPr lang="es-ES" smtClean="0"/>
              <a:t>22/01/2020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7B698-9C6F-477E-B17F-707467FBEE2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17468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573B5-7609-4749-A8EE-E83937CB7A7E}" type="datetime1">
              <a:rPr lang="es-ES" smtClean="0"/>
              <a:t>22/01/2020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7B698-9C6F-477E-B17F-707467FBEE2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51047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D3137-6DEC-4965-A995-CAEA47C20581}" type="datetime1">
              <a:rPr lang="es-ES" smtClean="0"/>
              <a:t>22/01/2020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7B698-9C6F-477E-B17F-707467FBEE2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8340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16407-5EE7-40EB-8D61-96360C36089D}" type="datetime1">
              <a:rPr lang="es-ES" smtClean="0"/>
              <a:t>22/01/2020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7B698-9C6F-477E-B17F-707467FBEE2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9552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BB223-68C8-4A3C-9B5F-967F25989D01}" type="datetime1">
              <a:rPr lang="es-ES" smtClean="0"/>
              <a:t>22/01/2020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7B698-9C6F-477E-B17F-707467FBEE2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89971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725A2-F7D2-4514-9D96-1577508E0AC8}" type="datetime1">
              <a:rPr lang="es-ES" smtClean="0"/>
              <a:t>22/01/2020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7B698-9C6F-477E-B17F-707467FBEE2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88928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6F7B0-746C-4179-A65B-E71CEAC49CDF}" type="datetime1">
              <a:rPr lang="es-ES" smtClean="0"/>
              <a:t>22/01/2020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7B698-9C6F-477E-B17F-707467FBEE2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6383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78553-DD76-4720-9E01-EE33BFA47155}" type="datetime1">
              <a:rPr lang="es-ES" smtClean="0"/>
              <a:t>22/01/2020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7B698-9C6F-477E-B17F-707467FBEE2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54795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EE0C4-B1A4-492B-91BB-00E9E144E1E0}" type="datetime1">
              <a:rPr lang="es-ES" smtClean="0"/>
              <a:t>22/01/2020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7B698-9C6F-477E-B17F-707467FBEE2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0086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9BE5BD-5AE5-4056-A195-2D1CD7087BAA}" type="datetime1">
              <a:rPr lang="es-ES" smtClean="0"/>
              <a:t>22/01/2020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77B698-9C6F-477E-B17F-707467FBEE2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9607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264443" y="609600"/>
            <a:ext cx="3352800" cy="2286000"/>
          </a:xfrm>
        </p:spPr>
        <p:txBody>
          <a:bodyPr>
            <a:noAutofit/>
          </a:bodyPr>
          <a:lstStyle/>
          <a:p>
            <a:pPr algn="l"/>
            <a:r>
              <a:rPr lang="es-MX" sz="1800" b="1" dirty="0" smtClean="0"/>
              <a:t/>
            </a:r>
            <a:br>
              <a:rPr lang="es-MX" sz="1800" b="1" dirty="0" smtClean="0"/>
            </a:br>
            <a:r>
              <a:rPr lang="es-MX" sz="14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/>
            </a:r>
            <a:br>
              <a:rPr lang="es-MX" sz="1400" dirty="0" smtClean="0">
                <a:latin typeface="Century Gothic" panose="020B0502020202020204" pitchFamily="34" charset="0"/>
                <a:cs typeface="Arial" panose="020B0604020202020204" pitchFamily="34" charset="0"/>
              </a:rPr>
            </a:br>
            <a:r>
              <a:rPr lang="es-MX" sz="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ES" sz="9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565547" y="152400"/>
            <a:ext cx="3539853" cy="381000"/>
          </a:xfrm>
          <a:solidFill>
            <a:schemeClr val="tx1"/>
          </a:solidFill>
        </p:spPr>
        <p:txBody>
          <a:bodyPr>
            <a:normAutofit fontScale="77500" lnSpcReduction="20000"/>
          </a:bodyPr>
          <a:lstStyle/>
          <a:p>
            <a:r>
              <a:rPr lang="es-MX" sz="2800" dirty="0" smtClean="0">
                <a:solidFill>
                  <a:schemeClr val="tx1"/>
                </a:solidFill>
              </a:rPr>
              <a:t> </a:t>
            </a:r>
            <a:r>
              <a:rPr lang="es-MX" sz="2800" dirty="0" smtClean="0">
                <a:solidFill>
                  <a:schemeClr val="bg1"/>
                </a:solidFill>
              </a:rPr>
              <a:t>MAYOREO PÉRULA</a:t>
            </a:r>
            <a:endParaRPr lang="es-ES" sz="2800" dirty="0">
              <a:solidFill>
                <a:schemeClr val="bg1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3280040" y="937960"/>
            <a:ext cx="316837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b="1" dirty="0" smtClean="0"/>
          </a:p>
          <a:p>
            <a:endParaRPr lang="es-MX" b="1" dirty="0"/>
          </a:p>
          <a:p>
            <a:r>
              <a:rPr lang="es-MX" b="1" dirty="0" smtClean="0"/>
              <a:t>Mayoreo</a:t>
            </a:r>
            <a:r>
              <a:rPr lang="es-MX" b="1" dirty="0" smtClean="0"/>
              <a:t/>
            </a:r>
            <a:br>
              <a:rPr lang="es-MX" b="1" dirty="0" smtClean="0"/>
            </a:br>
            <a:r>
              <a:rPr lang="es-MX" b="1" dirty="0" smtClean="0"/>
              <a:t>12 a 25 Piezas</a:t>
            </a:r>
            <a:r>
              <a:rPr lang="es-MX" sz="1000" b="1" dirty="0" smtClean="0"/>
              <a:t/>
            </a:r>
            <a:br>
              <a:rPr lang="es-MX" sz="1000" b="1" dirty="0" smtClean="0"/>
            </a:br>
            <a:r>
              <a:rPr lang="es-MX" sz="90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Tu mejor opción para empezar !!!</a:t>
            </a:r>
            <a:r>
              <a:rPr lang="es-MX" sz="1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1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1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1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900" dirty="0" smtClean="0">
                <a:cs typeface="Arial" panose="020B0604020202020204" pitchFamily="34" charset="0"/>
              </a:rPr>
              <a:t>Si cuentas con una boutique  o una tienda esta es la </a:t>
            </a:r>
          </a:p>
          <a:p>
            <a:r>
              <a:rPr lang="es-MX" sz="900" dirty="0" smtClean="0">
                <a:cs typeface="Arial" panose="020B0604020202020204" pitchFamily="34" charset="0"/>
              </a:rPr>
              <a:t>mejor  opción  y mejora  el precio a  boutique sobre pedido</a:t>
            </a:r>
            <a:br>
              <a:rPr lang="es-MX" sz="900" dirty="0" smtClean="0">
                <a:cs typeface="Arial" panose="020B0604020202020204" pitchFamily="34" charset="0"/>
              </a:rPr>
            </a:br>
            <a:r>
              <a:rPr lang="es-MX" sz="900" dirty="0" smtClean="0">
                <a:cs typeface="Arial" panose="020B0604020202020204" pitchFamily="34" charset="0"/>
              </a:rPr>
              <a:t>con opción a elegir entre diferentes modelos. </a:t>
            </a:r>
          </a:p>
          <a:p>
            <a:endParaRPr lang="es-MX" sz="800" dirty="0" smtClean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r>
              <a:rPr lang="es-MX" sz="8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-Mejor precio</a:t>
            </a:r>
            <a:r>
              <a:rPr lang="es-MX" sz="9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/>
            </a:r>
            <a:br>
              <a:rPr lang="es-MX" sz="900" dirty="0" smtClean="0">
                <a:latin typeface="Century Gothic" panose="020B0502020202020204" pitchFamily="34" charset="0"/>
                <a:cs typeface="Arial" panose="020B0604020202020204" pitchFamily="34" charset="0"/>
              </a:rPr>
            </a:br>
            <a:r>
              <a:rPr lang="es-MX" sz="900" dirty="0" smtClean="0">
                <a:cs typeface="Arial" panose="020B0604020202020204" pitchFamily="34" charset="0"/>
              </a:rPr>
              <a:t>- Variado diferentes modelos</a:t>
            </a:r>
            <a:br>
              <a:rPr lang="es-MX" sz="900" dirty="0" smtClean="0">
                <a:cs typeface="Arial" panose="020B0604020202020204" pitchFamily="34" charset="0"/>
              </a:rPr>
            </a:br>
            <a:r>
              <a:rPr lang="es-MX" sz="900" dirty="0" smtClean="0">
                <a:cs typeface="Arial" panose="020B0604020202020204" pitchFamily="34" charset="0"/>
              </a:rPr>
              <a:t>- Colores</a:t>
            </a:r>
            <a:br>
              <a:rPr lang="es-MX" sz="900" dirty="0" smtClean="0">
                <a:cs typeface="Arial" panose="020B0604020202020204" pitchFamily="34" charset="0"/>
              </a:rPr>
            </a:br>
            <a:r>
              <a:rPr lang="es-MX" sz="900" dirty="0" smtClean="0">
                <a:cs typeface="Arial" panose="020B0604020202020204" pitchFamily="34" charset="0"/>
              </a:rPr>
              <a:t>- </a:t>
            </a:r>
            <a:r>
              <a:rPr lang="es-MX" sz="900" dirty="0" err="1" smtClean="0">
                <a:cs typeface="Arial" panose="020B0604020202020204" pitchFamily="34" charset="0"/>
              </a:rPr>
              <a:t>Numeraciónes</a:t>
            </a:r>
            <a:r>
              <a:rPr lang="es-MX" sz="900" dirty="0" smtClean="0">
                <a:cs typeface="Arial" panose="020B0604020202020204" pitchFamily="34" charset="0"/>
              </a:rPr>
              <a:t> </a:t>
            </a:r>
            <a:br>
              <a:rPr lang="es-MX" sz="900" dirty="0" smtClean="0">
                <a:cs typeface="Arial" panose="020B0604020202020204" pitchFamily="34" charset="0"/>
              </a:rPr>
            </a:br>
            <a:r>
              <a:rPr lang="es-MX" sz="900" dirty="0" smtClean="0">
                <a:cs typeface="Arial" panose="020B0604020202020204" pitchFamily="34" charset="0"/>
              </a:rPr>
              <a:t>-Garantía  de fabrica  de 30 días</a:t>
            </a:r>
            <a:br>
              <a:rPr lang="es-MX" sz="900" dirty="0" smtClean="0">
                <a:cs typeface="Arial" panose="020B0604020202020204" pitchFamily="34" charset="0"/>
              </a:rPr>
            </a:br>
            <a:r>
              <a:rPr lang="es-MX" sz="900" dirty="0" smtClean="0">
                <a:cs typeface="Arial" panose="020B0604020202020204" pitchFamily="34" charset="0"/>
              </a:rPr>
              <a:t>-Reposición de algún producto en mal estado</a:t>
            </a:r>
            <a:endParaRPr lang="es-ES" sz="900" dirty="0"/>
          </a:p>
        </p:txBody>
      </p:sp>
      <p:pic>
        <p:nvPicPr>
          <p:cNvPr id="1029" name="Picture 5" descr="C:\Users\Michelle\AppData\Local\Microsoft\Windows\Temporary Internet Files\Content.IE5\DXCBCMA3\package-545658_960_720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788" y="1844436"/>
            <a:ext cx="1838970" cy="1744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7 Rectángulo"/>
          <p:cNvSpPr/>
          <p:nvPr/>
        </p:nvSpPr>
        <p:spPr>
          <a:xfrm>
            <a:off x="3337191" y="4535441"/>
            <a:ext cx="3200400" cy="31547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b="1" dirty="0" smtClean="0"/>
          </a:p>
          <a:p>
            <a:endParaRPr lang="es-MX" b="1" dirty="0"/>
          </a:p>
          <a:p>
            <a:r>
              <a:rPr lang="es-MX" b="1" dirty="0" smtClean="0"/>
              <a:t>Mayoreo </a:t>
            </a:r>
            <a:r>
              <a:rPr lang="es-MX" b="1" dirty="0" smtClean="0"/>
              <a:t>B</a:t>
            </a:r>
            <a:r>
              <a:rPr lang="es-MX" b="1" dirty="0" smtClean="0"/>
              <a:t>outique </a:t>
            </a:r>
          </a:p>
          <a:p>
            <a:r>
              <a:rPr lang="es-MX" b="1" smtClean="0"/>
              <a:t>25 a 49   Piezas</a:t>
            </a:r>
            <a:r>
              <a:rPr lang="es-MX" b="1" dirty="0" smtClean="0"/>
              <a:t/>
            </a:r>
            <a:br>
              <a:rPr lang="es-MX" b="1" dirty="0" smtClean="0"/>
            </a:br>
            <a:r>
              <a:rPr lang="es-MX" b="1" dirty="0" smtClean="0"/>
              <a:t>50 </a:t>
            </a:r>
            <a:r>
              <a:rPr lang="es-MX" b="1" smtClean="0"/>
              <a:t>a </a:t>
            </a:r>
            <a:r>
              <a:rPr lang="es-MX" b="1" smtClean="0"/>
              <a:t>200 </a:t>
            </a:r>
            <a:r>
              <a:rPr lang="es-MX" b="1" dirty="0" smtClean="0"/>
              <a:t>Piezas</a:t>
            </a:r>
            <a:r>
              <a:rPr lang="es-MX" sz="900" b="1" dirty="0" smtClean="0"/>
              <a:t/>
            </a:r>
            <a:br>
              <a:rPr lang="es-MX" sz="900" b="1" dirty="0" smtClean="0"/>
            </a:br>
            <a:r>
              <a:rPr lang="es-MX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Complementa tu boutique  !!!</a:t>
            </a:r>
            <a:r>
              <a:rPr lang="es-MX" sz="9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9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9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9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900" dirty="0" smtClean="0">
                <a:cs typeface="Arial" panose="020B0604020202020204" pitchFamily="34" charset="0"/>
              </a:rPr>
              <a:t>Si cuentas con una zapatería o una tienda esta es la </a:t>
            </a:r>
          </a:p>
          <a:p>
            <a:r>
              <a:rPr lang="es-MX" sz="900" dirty="0" smtClean="0">
                <a:cs typeface="Arial" panose="020B0604020202020204" pitchFamily="34" charset="0"/>
              </a:rPr>
              <a:t>mejor  opción  y mejora  el precio a  zaparías  sobre pedido</a:t>
            </a:r>
            <a:br>
              <a:rPr lang="es-MX" sz="900" dirty="0" smtClean="0">
                <a:cs typeface="Arial" panose="020B0604020202020204" pitchFamily="34" charset="0"/>
              </a:rPr>
            </a:br>
            <a:r>
              <a:rPr lang="es-MX" sz="900" dirty="0" smtClean="0">
                <a:cs typeface="Arial" panose="020B0604020202020204" pitchFamily="34" charset="0"/>
              </a:rPr>
              <a:t>con opción a elegir entre diferentes modelos. </a:t>
            </a:r>
          </a:p>
          <a:p>
            <a:endParaRPr lang="es-MX" sz="900" dirty="0" smtClean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r>
              <a:rPr lang="es-MX" sz="9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-Mejora mas el precio </a:t>
            </a:r>
            <a:br>
              <a:rPr lang="es-MX" sz="900" dirty="0" smtClean="0">
                <a:latin typeface="Century Gothic" panose="020B0502020202020204" pitchFamily="34" charset="0"/>
                <a:cs typeface="Arial" panose="020B0604020202020204" pitchFamily="34" charset="0"/>
              </a:rPr>
            </a:br>
            <a:r>
              <a:rPr lang="es-MX" sz="900" dirty="0" smtClean="0">
                <a:cs typeface="Arial" panose="020B0604020202020204" pitchFamily="34" charset="0"/>
              </a:rPr>
              <a:t>- Variado diferentes modelos</a:t>
            </a:r>
            <a:br>
              <a:rPr lang="es-MX" sz="900" dirty="0" smtClean="0">
                <a:cs typeface="Arial" panose="020B0604020202020204" pitchFamily="34" charset="0"/>
              </a:rPr>
            </a:br>
            <a:r>
              <a:rPr lang="es-MX" sz="900" dirty="0" smtClean="0">
                <a:cs typeface="Arial" panose="020B0604020202020204" pitchFamily="34" charset="0"/>
              </a:rPr>
              <a:t>- Colores</a:t>
            </a:r>
            <a:br>
              <a:rPr lang="es-MX" sz="900" dirty="0" smtClean="0">
                <a:cs typeface="Arial" panose="020B0604020202020204" pitchFamily="34" charset="0"/>
              </a:rPr>
            </a:br>
            <a:r>
              <a:rPr lang="es-MX" sz="900" dirty="0" smtClean="0">
                <a:cs typeface="Arial" panose="020B0604020202020204" pitchFamily="34" charset="0"/>
              </a:rPr>
              <a:t>- </a:t>
            </a:r>
            <a:r>
              <a:rPr lang="es-MX" sz="900" dirty="0" err="1" smtClean="0">
                <a:cs typeface="Arial" panose="020B0604020202020204" pitchFamily="34" charset="0"/>
              </a:rPr>
              <a:t>Numeraciónes</a:t>
            </a:r>
            <a:r>
              <a:rPr lang="es-MX" sz="900" dirty="0" smtClean="0">
                <a:cs typeface="Arial" panose="020B0604020202020204" pitchFamily="34" charset="0"/>
              </a:rPr>
              <a:t> </a:t>
            </a:r>
            <a:br>
              <a:rPr lang="es-MX" sz="900" dirty="0" smtClean="0">
                <a:cs typeface="Arial" panose="020B0604020202020204" pitchFamily="34" charset="0"/>
              </a:rPr>
            </a:br>
            <a:r>
              <a:rPr lang="es-MX" sz="900" dirty="0" smtClean="0">
                <a:cs typeface="Arial" panose="020B0604020202020204" pitchFamily="34" charset="0"/>
              </a:rPr>
              <a:t>-Garantía  de fabrica  de 30 días</a:t>
            </a:r>
            <a:br>
              <a:rPr lang="es-MX" sz="900" dirty="0" smtClean="0">
                <a:cs typeface="Arial" panose="020B0604020202020204" pitchFamily="34" charset="0"/>
              </a:rPr>
            </a:br>
            <a:r>
              <a:rPr lang="es-MX" sz="900" dirty="0" smtClean="0">
                <a:cs typeface="Arial" panose="020B0604020202020204" pitchFamily="34" charset="0"/>
              </a:rPr>
              <a:t>-Reposición de algún producto en mal estado</a:t>
            </a:r>
            <a:endParaRPr lang="es-ES" sz="900" dirty="0"/>
          </a:p>
        </p:txBody>
      </p:sp>
      <p:pic>
        <p:nvPicPr>
          <p:cNvPr id="1030" name="Picture 6" descr="C:\Users\Michelle\AppData\Local\Microsoft\Windows\Temporary Internet Files\Content.IE5\XILF5188\cajas-carton-corruuado-embalaje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702" y="5013620"/>
            <a:ext cx="2590800" cy="2039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9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8101282"/>
            <a:ext cx="1164314" cy="1004617"/>
          </a:xfrm>
          <a:prstGeom prst="rect">
            <a:avLst/>
          </a:prstGeom>
        </p:spPr>
      </p:pic>
      <p:sp>
        <p:nvSpPr>
          <p:cNvPr id="11" name="10 Rectángulo"/>
          <p:cNvSpPr/>
          <p:nvPr/>
        </p:nvSpPr>
        <p:spPr>
          <a:xfrm>
            <a:off x="6145" y="8591261"/>
            <a:ext cx="168624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b="1" dirty="0" smtClean="0"/>
              <a:t>EJECUTIVOS DE VENTAS </a:t>
            </a:r>
            <a:endParaRPr lang="es-ES" sz="1200" dirty="0"/>
          </a:p>
        </p:txBody>
      </p:sp>
      <p:sp>
        <p:nvSpPr>
          <p:cNvPr id="12" name="11 Flecha derecha"/>
          <p:cNvSpPr/>
          <p:nvPr/>
        </p:nvSpPr>
        <p:spPr>
          <a:xfrm>
            <a:off x="1705835" y="8681235"/>
            <a:ext cx="277997" cy="1200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12 Rectángulo"/>
          <p:cNvSpPr/>
          <p:nvPr/>
        </p:nvSpPr>
        <p:spPr>
          <a:xfrm>
            <a:off x="4724400" y="8062460"/>
            <a:ext cx="2010487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100" b="1" dirty="0" smtClean="0">
                <a:solidFill>
                  <a:srgbClr val="FF0000"/>
                </a:solidFill>
              </a:rPr>
              <a:t>ENVÍOS A TODA LA REPUBLICA </a:t>
            </a:r>
            <a:endParaRPr lang="es-ES" sz="1100" b="1" dirty="0">
              <a:solidFill>
                <a:srgbClr val="FF0000"/>
              </a:solidFill>
            </a:endParaRPr>
          </a:p>
        </p:txBody>
      </p:sp>
      <p:pic>
        <p:nvPicPr>
          <p:cNvPr id="1031" name="Picture 7" descr="C:\Users\Michelle\AppData\Local\Microsoft\Windows\Temporary Internet Files\Content.IE5\XILF5188\Fotolia_47250800_M[1]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8411816"/>
            <a:ext cx="771026" cy="694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13 Rectángulo"/>
          <p:cNvSpPr/>
          <p:nvPr/>
        </p:nvSpPr>
        <p:spPr>
          <a:xfrm rot="16200000">
            <a:off x="1318426" y="5425932"/>
            <a:ext cx="774818" cy="200054"/>
          </a:xfrm>
          <a:prstGeom prst="rect">
            <a:avLst/>
          </a:prstGeom>
          <a:solidFill>
            <a:srgbClr val="EA0000"/>
          </a:solidFill>
        </p:spPr>
        <p:txBody>
          <a:bodyPr wrap="square">
            <a:spAutoFit/>
          </a:bodyPr>
          <a:lstStyle/>
          <a:p>
            <a:pPr algn="ctr"/>
            <a:r>
              <a:rPr lang="es-MX" sz="700" b="1" dirty="0" smtClean="0">
                <a:solidFill>
                  <a:schemeClr val="bg1"/>
                </a:solidFill>
              </a:rPr>
              <a:t>PÉRULA</a:t>
            </a:r>
            <a:endParaRPr lang="es-ES" sz="700" b="1" dirty="0">
              <a:solidFill>
                <a:schemeClr val="bg1"/>
              </a:solidFill>
            </a:endParaRPr>
          </a:p>
        </p:txBody>
      </p:sp>
      <p:sp>
        <p:nvSpPr>
          <p:cNvPr id="21" name="20 Rectángulo"/>
          <p:cNvSpPr/>
          <p:nvPr/>
        </p:nvSpPr>
        <p:spPr>
          <a:xfrm rot="1255867">
            <a:off x="1018236" y="2508829"/>
            <a:ext cx="660206" cy="200055"/>
          </a:xfrm>
          <a:prstGeom prst="rect">
            <a:avLst/>
          </a:prstGeom>
          <a:solidFill>
            <a:srgbClr val="EA0000"/>
          </a:solidFill>
        </p:spPr>
        <p:txBody>
          <a:bodyPr wrap="square">
            <a:spAutoFit/>
          </a:bodyPr>
          <a:lstStyle/>
          <a:p>
            <a:pPr algn="ctr"/>
            <a:r>
              <a:rPr lang="es-MX" sz="700" b="1" dirty="0" smtClean="0">
                <a:solidFill>
                  <a:schemeClr val="bg1"/>
                </a:solidFill>
              </a:rPr>
              <a:t>PÉRULA</a:t>
            </a:r>
            <a:endParaRPr lang="es-ES" sz="700" b="1" dirty="0">
              <a:solidFill>
                <a:schemeClr val="bg1"/>
              </a:solidFill>
            </a:endParaRPr>
          </a:p>
        </p:txBody>
      </p:sp>
      <p:sp>
        <p:nvSpPr>
          <p:cNvPr id="22" name="21 Rectángulo"/>
          <p:cNvSpPr/>
          <p:nvPr/>
        </p:nvSpPr>
        <p:spPr>
          <a:xfrm rot="21314862">
            <a:off x="881592" y="6656209"/>
            <a:ext cx="491771" cy="184666"/>
          </a:xfrm>
          <a:prstGeom prst="rect">
            <a:avLst/>
          </a:prstGeom>
          <a:solidFill>
            <a:srgbClr val="EA0000"/>
          </a:solidFill>
        </p:spPr>
        <p:txBody>
          <a:bodyPr wrap="square">
            <a:spAutoFit/>
          </a:bodyPr>
          <a:lstStyle/>
          <a:p>
            <a:pPr algn="ctr"/>
            <a:r>
              <a:rPr lang="es-MX" sz="600" b="1" dirty="0" smtClean="0">
                <a:solidFill>
                  <a:schemeClr val="bg1"/>
                </a:solidFill>
              </a:rPr>
              <a:t>PÉRULA</a:t>
            </a:r>
            <a:endParaRPr lang="es-ES" sz="600" b="1" dirty="0">
              <a:solidFill>
                <a:schemeClr val="bg1"/>
              </a:solidFill>
            </a:endParaRPr>
          </a:p>
        </p:txBody>
      </p:sp>
      <p:sp>
        <p:nvSpPr>
          <p:cNvPr id="23" name="22 Rectángulo"/>
          <p:cNvSpPr/>
          <p:nvPr/>
        </p:nvSpPr>
        <p:spPr>
          <a:xfrm>
            <a:off x="1502770" y="6033241"/>
            <a:ext cx="689448" cy="200055"/>
          </a:xfrm>
          <a:prstGeom prst="rect">
            <a:avLst/>
          </a:prstGeom>
          <a:solidFill>
            <a:srgbClr val="EA0000"/>
          </a:solidFill>
        </p:spPr>
        <p:txBody>
          <a:bodyPr wrap="square">
            <a:spAutoFit/>
          </a:bodyPr>
          <a:lstStyle/>
          <a:p>
            <a:pPr algn="ctr"/>
            <a:r>
              <a:rPr lang="es-MX" sz="700" dirty="0" smtClean="0">
                <a:solidFill>
                  <a:schemeClr val="bg1"/>
                </a:solidFill>
              </a:rPr>
              <a:t>PÉRULA</a:t>
            </a:r>
            <a:endParaRPr lang="es-ES" sz="700" dirty="0">
              <a:solidFill>
                <a:schemeClr val="bg1"/>
              </a:solidFill>
            </a:endParaRPr>
          </a:p>
        </p:txBody>
      </p:sp>
      <p:sp>
        <p:nvSpPr>
          <p:cNvPr id="24" name="23 Rectángulo"/>
          <p:cNvSpPr/>
          <p:nvPr/>
        </p:nvSpPr>
        <p:spPr>
          <a:xfrm>
            <a:off x="2146568" y="6542532"/>
            <a:ext cx="756747" cy="206010"/>
          </a:xfrm>
          <a:prstGeom prst="rect">
            <a:avLst/>
          </a:prstGeom>
          <a:solidFill>
            <a:srgbClr val="EA0000"/>
          </a:solidFill>
        </p:spPr>
        <p:txBody>
          <a:bodyPr wrap="square">
            <a:spAutoFit/>
          </a:bodyPr>
          <a:lstStyle/>
          <a:p>
            <a:pPr algn="ctr"/>
            <a:r>
              <a:rPr lang="es-MX" sz="700" dirty="0" smtClean="0">
                <a:solidFill>
                  <a:schemeClr val="bg1"/>
                </a:solidFill>
              </a:rPr>
              <a:t>PÉRULA</a:t>
            </a:r>
            <a:endParaRPr lang="es-ES" sz="700" dirty="0">
              <a:solidFill>
                <a:schemeClr val="bg1"/>
              </a:solidFill>
            </a:endParaRPr>
          </a:p>
        </p:txBody>
      </p:sp>
      <p:pic>
        <p:nvPicPr>
          <p:cNvPr id="7" name="6 Imagen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3222" y="8101282"/>
            <a:ext cx="1160959" cy="1004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3758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225</TotalTime>
  <Words>25</Words>
  <Application>Microsoft Office PowerPoint</Application>
  <PresentationFormat>Presentación en pantalla (4:3)</PresentationFormat>
  <Paragraphs>23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MAYOREO  6 Piezas  tu mejor opción para empezar.</dc:title>
  <dc:creator>Michelle</dc:creator>
  <cp:lastModifiedBy>Michelle</cp:lastModifiedBy>
  <cp:revision>21</cp:revision>
  <dcterms:created xsi:type="dcterms:W3CDTF">2019-05-26T19:46:26Z</dcterms:created>
  <dcterms:modified xsi:type="dcterms:W3CDTF">2020-01-22T19:54:44Z</dcterms:modified>
</cp:coreProperties>
</file>